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C1E8-205E-4701-9DA3-3C6DF0EB1299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1345E-4EA8-4DE3-9CAA-1B11370CF5A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-324544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-324544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-324544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-324544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-324544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899592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899592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899592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899592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899592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>
            <a:off x="2123728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2123728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2123728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2123728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2123728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3347864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3347864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3347864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/>
          <p:cNvSpPr/>
          <p:nvPr/>
        </p:nvSpPr>
        <p:spPr>
          <a:xfrm>
            <a:off x="3347864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3347864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/>
          <p:cNvSpPr/>
          <p:nvPr/>
        </p:nvSpPr>
        <p:spPr>
          <a:xfrm>
            <a:off x="4572000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/>
          <p:cNvSpPr/>
          <p:nvPr/>
        </p:nvSpPr>
        <p:spPr>
          <a:xfrm>
            <a:off x="4572000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/>
          <p:cNvSpPr/>
          <p:nvPr/>
        </p:nvSpPr>
        <p:spPr>
          <a:xfrm>
            <a:off x="4572000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4572000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/>
          <p:cNvSpPr/>
          <p:nvPr/>
        </p:nvSpPr>
        <p:spPr>
          <a:xfrm>
            <a:off x="4572000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/>
          <p:cNvSpPr/>
          <p:nvPr/>
        </p:nvSpPr>
        <p:spPr>
          <a:xfrm>
            <a:off x="5796136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echteck 35"/>
          <p:cNvSpPr/>
          <p:nvPr/>
        </p:nvSpPr>
        <p:spPr>
          <a:xfrm>
            <a:off x="5796136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/>
          <p:cNvSpPr/>
          <p:nvPr/>
        </p:nvSpPr>
        <p:spPr>
          <a:xfrm>
            <a:off x="5796136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/>
          <p:cNvSpPr/>
          <p:nvPr/>
        </p:nvSpPr>
        <p:spPr>
          <a:xfrm>
            <a:off x="5796136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/>
          <p:cNvSpPr/>
          <p:nvPr/>
        </p:nvSpPr>
        <p:spPr>
          <a:xfrm>
            <a:off x="5796136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/>
          <p:cNvSpPr/>
          <p:nvPr/>
        </p:nvSpPr>
        <p:spPr>
          <a:xfrm>
            <a:off x="7020272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Rechteck 40"/>
          <p:cNvSpPr/>
          <p:nvPr/>
        </p:nvSpPr>
        <p:spPr>
          <a:xfrm>
            <a:off x="7020272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hteck 41"/>
          <p:cNvSpPr/>
          <p:nvPr/>
        </p:nvSpPr>
        <p:spPr>
          <a:xfrm>
            <a:off x="7020272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/>
          <p:cNvSpPr/>
          <p:nvPr/>
        </p:nvSpPr>
        <p:spPr>
          <a:xfrm>
            <a:off x="7020272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/>
          <p:cNvSpPr/>
          <p:nvPr/>
        </p:nvSpPr>
        <p:spPr>
          <a:xfrm>
            <a:off x="7020272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/>
          <p:cNvSpPr/>
          <p:nvPr/>
        </p:nvSpPr>
        <p:spPr>
          <a:xfrm>
            <a:off x="8244408" y="-315416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Rechteck 45"/>
          <p:cNvSpPr/>
          <p:nvPr/>
        </p:nvSpPr>
        <p:spPr>
          <a:xfrm>
            <a:off x="8244408" y="119675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Rechteck 46"/>
          <p:cNvSpPr/>
          <p:nvPr/>
        </p:nvSpPr>
        <p:spPr>
          <a:xfrm>
            <a:off x="8244408" y="263691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hteck 47"/>
          <p:cNvSpPr/>
          <p:nvPr/>
        </p:nvSpPr>
        <p:spPr>
          <a:xfrm>
            <a:off x="8244408" y="407707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Rechteck 48"/>
          <p:cNvSpPr/>
          <p:nvPr/>
        </p:nvSpPr>
        <p:spPr>
          <a:xfrm>
            <a:off x="8244408" y="5517232"/>
            <a:ext cx="1224136" cy="1484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Samuel Wischmeyer</dc:creator>
  <cp:lastModifiedBy> Samuel Wischmeyer</cp:lastModifiedBy>
  <cp:revision>2</cp:revision>
  <dcterms:created xsi:type="dcterms:W3CDTF">2014-03-24T18:14:42Z</dcterms:created>
  <dcterms:modified xsi:type="dcterms:W3CDTF">2014-03-24T18:32:04Z</dcterms:modified>
</cp:coreProperties>
</file>